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09" r:id="rId2"/>
    <p:sldId id="31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4" d="100"/>
          <a:sy n="104" d="100"/>
        </p:scale>
        <p:origin x="75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62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76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04056" cy="432048"/>
          </a:xfrm>
        </p:spPr>
        <p:txBody>
          <a:bodyPr>
            <a:no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95438" y="728700"/>
            <a:ext cx="8132387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b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Україну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прийшло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2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людей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79512" y="1772816"/>
            <a:ext cx="8568952" cy="396044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останнього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великого дня свята</a:t>
            </a:r>
            <a:b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стояв і кликав,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говорячи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b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прагне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вас нехай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прийде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Мене та й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пʼє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вірує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Мене, як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Писання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ріки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живої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води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потечуть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утроби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6804248" y="6206238"/>
            <a:ext cx="2016224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Івана</a:t>
            </a:r>
            <a:r>
              <a:rPr lang="ru-RU" sz="1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7:37–38</a:t>
            </a:r>
            <a:endParaRPr lang="en-US" sz="1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489654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Стань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знову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міста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колись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давнину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стояв та кликав.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Заклич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нас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знову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знову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здійми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голос,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народ. Клич мене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приходити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Задовольни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найглибші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прагнення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Переповняй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міг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стати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життєдайним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потоком для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багатьох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інших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9532" y="5373216"/>
            <a:ext cx="8424936" cy="13681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те,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духовно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спраглі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молоді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почули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голос Христа,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Який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кличе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Себе;</a:t>
            </a:r>
          </a:p>
          <a:p>
            <a:pPr algn="l"/>
            <a:endParaRPr lang="ru-RU" sz="18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те,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молоді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стали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провідниками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Божого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інших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людей. </a:t>
            </a:r>
            <a:endParaRPr lang="en-US" sz="18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159</Words>
  <Application>Microsoft Office PowerPoint</Application>
  <PresentationFormat>On-screen Show (4:3)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Verdana</vt:lpstr>
      <vt:lpstr>Тема Office</vt:lpstr>
      <vt:lpstr>22.</vt:lpstr>
      <vt:lpstr>PowerPoint Presentation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ПЛвЦ Рівне</cp:lastModifiedBy>
  <cp:revision>211</cp:revision>
  <dcterms:created xsi:type="dcterms:W3CDTF">2011-03-25T18:27:23Z</dcterms:created>
  <dcterms:modified xsi:type="dcterms:W3CDTF">2020-12-14T15:00:26Z</dcterms:modified>
</cp:coreProperties>
</file>